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56" r:id="rId3"/>
    <p:sldId id="257" r:id="rId4"/>
    <p:sldId id="258" r:id="rId5"/>
    <p:sldId id="259" r:id="rId6"/>
    <p:sldId id="260" r:id="rId7"/>
    <p:sldId id="262" r:id="rId8"/>
    <p:sldId id="348" r:id="rId9"/>
    <p:sldId id="349" r:id="rId10"/>
    <p:sldId id="350" r:id="rId11"/>
    <p:sldId id="265" r:id="rId12"/>
    <p:sldId id="339" r:id="rId13"/>
    <p:sldId id="269" r:id="rId14"/>
    <p:sldId id="266" r:id="rId15"/>
    <p:sldId id="34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2" autoAdjust="0"/>
  </p:normalViewPr>
  <p:slideViewPr>
    <p:cSldViewPr snapToGrid="0">
      <p:cViewPr varScale="1">
        <p:scale>
          <a:sx n="80" d="100"/>
          <a:sy n="80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LinkedIn</a:t>
          </a:r>
          <a:br>
            <a:rPr lang="en-US" sz="2000" b="0" i="0" dirty="0"/>
          </a:br>
          <a:r>
            <a:rPr lang="en-US" sz="1600" b="0" i="0" dirty="0"/>
            <a:t>Link to Your LinkedIn Profile</a:t>
          </a: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223932EA-8A4D-4270-95C3-9137615572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Twitter</a:t>
          </a:r>
          <a:br>
            <a:rPr lang="en-US" sz="2000" b="0" i="0"/>
          </a:br>
          <a:r>
            <a:rPr lang="en-US" sz="1600" b="0" i="0"/>
            <a:t>@yourhandle</a:t>
          </a:r>
          <a:endParaRPr lang="en-US" sz="1600" b="0" i="0" dirty="0"/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BC68B812-A325-41D8-A08E-C2392666DF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Email</a:t>
          </a:r>
          <a:br>
            <a:rPr lang="en-US" sz="2000" b="0" i="0"/>
          </a:br>
          <a:r>
            <a:rPr lang="en-US" sz="1600" b="0" i="0"/>
            <a:t>youremail@email.com</a:t>
          </a:r>
          <a:endParaRPr lang="en-US" sz="1600" b="0" i="0" dirty="0"/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7D1766B6-66CF-40CE-9693-BD20AFFFA3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/>
            <a:t>Phone</a:t>
          </a:r>
          <a:br>
            <a:rPr lang="en-US" sz="2000" b="0" i="0"/>
          </a:br>
          <a:r>
            <a:rPr lang="en-US" sz="1600" b="0" i="0"/>
            <a:t>Your Phone Number</a:t>
          </a:r>
          <a:endParaRPr lang="en-US" sz="1600" b="0" i="0" dirty="0"/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600" b="0" i="0">
            <a:solidFill>
              <a:schemeClr val="tx2"/>
            </a:solidFill>
          </a:endParaRPr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1671"/>
          <a:ext cx="4510087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56274" y="192288"/>
          <a:ext cx="465953" cy="465953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978502" y="1671"/>
          <a:ext cx="3531584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61" tIns="89661" rIns="89661" bIns="896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LinkedIn</a:t>
          </a:r>
          <a:br>
            <a:rPr lang="en-US" sz="2000" b="0" i="0" kern="1200" dirty="0"/>
          </a:br>
          <a:r>
            <a:rPr lang="en-US" sz="1600" b="0" i="0" kern="1200" dirty="0"/>
            <a:t>Link to Your LinkedIn Profile</a:t>
          </a:r>
        </a:p>
      </dsp:txBody>
      <dsp:txXfrm>
        <a:off x="978502" y="1671"/>
        <a:ext cx="3531584" cy="847188"/>
      </dsp:txXfrm>
    </dsp:sp>
    <dsp:sp modelId="{A7FEDAED-2CDA-4D2F-883D-8D7438E3B422}">
      <dsp:nvSpPr>
        <dsp:cNvPr id="0" name=""/>
        <dsp:cNvSpPr/>
      </dsp:nvSpPr>
      <dsp:spPr>
        <a:xfrm>
          <a:off x="0" y="1060656"/>
          <a:ext cx="4510087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56274" y="1251274"/>
          <a:ext cx="465953" cy="465953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978502" y="1060656"/>
          <a:ext cx="3531584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61" tIns="89661" rIns="89661" bIns="896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Twitter</a:t>
          </a:r>
          <a:br>
            <a:rPr lang="en-US" sz="2000" b="0" i="0" kern="1200"/>
          </a:br>
          <a:r>
            <a:rPr lang="en-US" sz="1600" b="0" i="0" kern="1200"/>
            <a:t>@yourhandle</a:t>
          </a:r>
          <a:endParaRPr lang="en-US" sz="1600" b="0" i="0" kern="1200" dirty="0"/>
        </a:p>
      </dsp:txBody>
      <dsp:txXfrm>
        <a:off x="978502" y="1060656"/>
        <a:ext cx="3531584" cy="847188"/>
      </dsp:txXfrm>
    </dsp:sp>
    <dsp:sp modelId="{712D2B29-4977-4B70-ABE9-215A9E804015}">
      <dsp:nvSpPr>
        <dsp:cNvPr id="0" name=""/>
        <dsp:cNvSpPr/>
      </dsp:nvSpPr>
      <dsp:spPr>
        <a:xfrm>
          <a:off x="0" y="2119642"/>
          <a:ext cx="4510087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56274" y="2310259"/>
          <a:ext cx="465953" cy="465953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978502" y="2119642"/>
          <a:ext cx="3531584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61" tIns="89661" rIns="89661" bIns="896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Email</a:t>
          </a:r>
          <a:br>
            <a:rPr lang="en-US" sz="2000" b="0" i="0" kern="1200"/>
          </a:br>
          <a:r>
            <a:rPr lang="en-US" sz="1600" b="0" i="0" kern="1200"/>
            <a:t>youremail@email.com</a:t>
          </a:r>
          <a:endParaRPr lang="en-US" sz="1600" b="0" i="0" kern="1200" dirty="0"/>
        </a:p>
      </dsp:txBody>
      <dsp:txXfrm>
        <a:off x="978502" y="2119642"/>
        <a:ext cx="3531584" cy="847188"/>
      </dsp:txXfrm>
    </dsp:sp>
    <dsp:sp modelId="{59534EC1-7FD9-454B-8378-AACE14683CA9}">
      <dsp:nvSpPr>
        <dsp:cNvPr id="0" name=""/>
        <dsp:cNvSpPr/>
      </dsp:nvSpPr>
      <dsp:spPr>
        <a:xfrm>
          <a:off x="0" y="3178627"/>
          <a:ext cx="4510087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56274" y="3369244"/>
          <a:ext cx="465953" cy="465953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978502" y="3178627"/>
          <a:ext cx="3531584" cy="8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61" tIns="89661" rIns="89661" bIns="896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Phone</a:t>
          </a:r>
          <a:br>
            <a:rPr lang="en-US" sz="2000" b="0" i="0" kern="1200"/>
          </a:br>
          <a:r>
            <a:rPr lang="en-US" sz="1600" b="0" i="0" kern="1200"/>
            <a:t>Your Phone Number</a:t>
          </a:r>
          <a:endParaRPr lang="en-US" sz="1600" b="0" i="0" kern="1200" dirty="0"/>
        </a:p>
      </dsp:txBody>
      <dsp:txXfrm>
        <a:off x="978502" y="3178627"/>
        <a:ext cx="3531584" cy="84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rgbClr val="0A406B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38A23-A105-49F4-BF17-FAD1DD064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1" y="312152"/>
            <a:ext cx="1272734" cy="137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B3B1-4F94-417B-88ED-B4746FBE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03" y="457200"/>
            <a:ext cx="9294026" cy="137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408BD41E-693D-4231-A24D-32BDEFEA4C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3188" y="2057400"/>
            <a:ext cx="6169024" cy="3819526"/>
          </a:xfrm>
          <a:solidFill>
            <a:schemeClr val="tx2"/>
          </a:solidFill>
        </p:spPr>
        <p:txBody>
          <a:bodyPr anchor="ctr"/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F9F823-50C2-4E55-A05A-9215EDC9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77" y="2054772"/>
            <a:ext cx="4005481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2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2F3F-2F9B-469C-B4C0-CF3FB846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AB3AA-E119-4050-92E7-4258D8217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70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C595F-BBE9-4535-8325-9953B1A21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6FA9D-9A5E-4E60-ADA0-0002FF54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21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237608" y="2063551"/>
            <a:ext cx="2328880" cy="2051919"/>
          </a:xfrm>
          <a:solidFill>
            <a:schemeClr val="tx2"/>
          </a:solidFill>
        </p:spPr>
        <p:txBody>
          <a:bodyPr anchor="ctr"/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08556" y="2063551"/>
            <a:ext cx="2328880" cy="2051919"/>
          </a:xfrm>
          <a:solidFill>
            <a:schemeClr val="tx2"/>
          </a:solidFill>
        </p:spPr>
        <p:txBody>
          <a:bodyPr anchor="ctr"/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579504" y="2063551"/>
            <a:ext cx="2328880" cy="2051919"/>
          </a:xfrm>
          <a:solidFill>
            <a:schemeClr val="tx2"/>
          </a:solidFill>
        </p:spPr>
        <p:txBody>
          <a:bodyPr anchor="ctr"/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728482" y="4259751"/>
            <a:ext cx="331699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727854" y="4460676"/>
            <a:ext cx="3317238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rgbClr val="00A7E1"/>
                </a:solidFill>
              </a:defRPr>
            </a:lvl1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27402" y="4933816"/>
            <a:ext cx="3351751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41" hasCustomPrompt="1"/>
          </p:nvPr>
        </p:nvSpPr>
        <p:spPr>
          <a:xfrm>
            <a:off x="4415005" y="4259751"/>
            <a:ext cx="331699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4414377" y="4460676"/>
            <a:ext cx="3317238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rgbClr val="00A7E1"/>
                </a:solidFill>
              </a:defRPr>
            </a:lvl1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413925" y="4933816"/>
            <a:ext cx="3351751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44" hasCustomPrompt="1"/>
          </p:nvPr>
        </p:nvSpPr>
        <p:spPr>
          <a:xfrm>
            <a:off x="8101528" y="4259751"/>
            <a:ext cx="331699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Name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8100900" y="4460676"/>
            <a:ext cx="3317238" cy="212725"/>
          </a:xfrm>
        </p:spPr>
        <p:txBody>
          <a:bodyPr>
            <a:noAutofit/>
          </a:bodyPr>
          <a:lstStyle>
            <a:lvl1pPr marL="0" indent="0" algn="ctr">
              <a:buNone/>
              <a:defRPr sz="1200" i="1">
                <a:solidFill>
                  <a:srgbClr val="00A7E1"/>
                </a:solidFill>
              </a:defRPr>
            </a:lvl1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6" hasCustomPrompt="1"/>
          </p:nvPr>
        </p:nvSpPr>
        <p:spPr>
          <a:xfrm>
            <a:off x="8100448" y="4933816"/>
            <a:ext cx="3351751" cy="1490098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Insert Profile Detail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4A82460-2A11-4842-BF35-3C6799C4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657" y="702156"/>
            <a:ext cx="9133542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E9B3DA-A75C-E947-B309-3CE35073E1FD}"/>
              </a:ext>
            </a:extLst>
          </p:cNvPr>
          <p:cNvCxnSpPr/>
          <p:nvPr userDrawn="1"/>
        </p:nvCxnSpPr>
        <p:spPr>
          <a:xfrm>
            <a:off x="1186323" y="4806226"/>
            <a:ext cx="240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C9E365-8CE7-5742-8FB0-881AF8246701}"/>
              </a:ext>
            </a:extLst>
          </p:cNvPr>
          <p:cNvCxnSpPr/>
          <p:nvPr userDrawn="1"/>
        </p:nvCxnSpPr>
        <p:spPr>
          <a:xfrm>
            <a:off x="4872846" y="4806226"/>
            <a:ext cx="240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E0687B-A3DE-9D4B-9499-96776C0A7A52}"/>
              </a:ext>
            </a:extLst>
          </p:cNvPr>
          <p:cNvCxnSpPr/>
          <p:nvPr userDrawn="1"/>
        </p:nvCxnSpPr>
        <p:spPr>
          <a:xfrm>
            <a:off x="8559369" y="4806226"/>
            <a:ext cx="240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1806766"/>
            <a:ext cx="4743450" cy="4530534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666839 h 5816600"/>
              <a:gd name="connsiteX4" fmla="*/ 4743450 w 4743450"/>
              <a:gd name="connsiteY4" fmla="*/ 666839 h 5816600"/>
              <a:gd name="connsiteX5" fmla="*/ 4743450 w 4743450"/>
              <a:gd name="connsiteY5" fmla="*/ 5816600 h 5816600"/>
              <a:gd name="connsiteX6" fmla="*/ 0 w 4743450"/>
              <a:gd name="connsiteY6" fmla="*/ 5816600 h 5816600"/>
              <a:gd name="connsiteX7" fmla="*/ 0 w 4743450"/>
              <a:gd name="connsiteY7" fmla="*/ 0 h 5816600"/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743450 w 4743450"/>
              <a:gd name="connsiteY3" fmla="*/ 666839 h 5816600"/>
              <a:gd name="connsiteX4" fmla="*/ 4743450 w 4743450"/>
              <a:gd name="connsiteY4" fmla="*/ 5816600 h 5816600"/>
              <a:gd name="connsiteX5" fmla="*/ 0 w 4743450"/>
              <a:gd name="connsiteY5" fmla="*/ 5816600 h 5816600"/>
              <a:gd name="connsiteX6" fmla="*/ 0 w 4743450"/>
              <a:gd name="connsiteY6" fmla="*/ 0 h 5816600"/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743450 w 4743450"/>
              <a:gd name="connsiteY3" fmla="*/ 5816600 h 5816600"/>
              <a:gd name="connsiteX4" fmla="*/ 0 w 4743450"/>
              <a:gd name="connsiteY4" fmla="*/ 5816600 h 5816600"/>
              <a:gd name="connsiteX5" fmla="*/ 0 w 4743450"/>
              <a:gd name="connsiteY5" fmla="*/ 0 h 5816600"/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5816600 h 5816600"/>
              <a:gd name="connsiteX3" fmla="*/ 0 w 4743450"/>
              <a:gd name="connsiteY3" fmla="*/ 5816600 h 5816600"/>
              <a:gd name="connsiteX4" fmla="*/ 0 w 4743450"/>
              <a:gd name="connsiteY4" fmla="*/ 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5816600"/>
                </a:lnTo>
                <a:lnTo>
                  <a:pt x="0" y="5816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4321358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E6C881-74AA-8944-AD6A-BA0821ECDC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43038"/>
            <a:ext cx="5514975" cy="4894262"/>
          </a:xfrm>
        </p:spPr>
        <p:txBody>
          <a:bodyPr/>
          <a:lstStyle>
            <a:lvl1pPr>
              <a:spcBef>
                <a:spcPts val="1000"/>
              </a:spcBef>
              <a:spcAft>
                <a:spcPts val="1500"/>
              </a:spcAft>
              <a:buClr>
                <a:srgbClr val="00A7E1"/>
              </a:buClr>
              <a:defRPr/>
            </a:lvl1pPr>
            <a:lvl2pPr>
              <a:spcBef>
                <a:spcPts val="1000"/>
              </a:spcBef>
              <a:spcAft>
                <a:spcPts val="1500"/>
              </a:spcAft>
              <a:buClr>
                <a:srgbClr val="00A7E1"/>
              </a:buClr>
              <a:defRPr/>
            </a:lvl2pPr>
            <a:lvl3pPr>
              <a:spcBef>
                <a:spcPts val="1000"/>
              </a:spcBef>
              <a:spcAft>
                <a:spcPts val="1500"/>
              </a:spcAft>
              <a:buClr>
                <a:srgbClr val="00A7E1"/>
              </a:buClr>
              <a:defRPr/>
            </a:lvl3pPr>
            <a:lvl4pPr>
              <a:spcBef>
                <a:spcPts val="1000"/>
              </a:spcBef>
              <a:spcAft>
                <a:spcPts val="1500"/>
              </a:spcAft>
              <a:buClr>
                <a:srgbClr val="00A7E1"/>
              </a:buClr>
              <a:defRPr/>
            </a:lvl4pPr>
            <a:lvl5pPr>
              <a:spcBef>
                <a:spcPts val="1000"/>
              </a:spcBef>
              <a:spcAft>
                <a:spcPts val="1500"/>
              </a:spcAft>
              <a:buClr>
                <a:srgbClr val="00A7E1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69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rrow 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0 w 7010400"/>
              <a:gd name="connsiteY6" fmla="*/ 2239395 h 6858000"/>
              <a:gd name="connsiteX7" fmla="*/ 0 w 7010400"/>
              <a:gd name="connsiteY7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0 w 7010400"/>
              <a:gd name="connsiteY5" fmla="*/ 2239395 h 6858000"/>
              <a:gd name="connsiteX6" fmla="*/ 0 w 7010400"/>
              <a:gd name="connsiteY6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239395 h 6858000"/>
              <a:gd name="connsiteX5" fmla="*/ 0 w 7010400"/>
              <a:gd name="connsiteY5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783515"/>
            <a:ext cx="3863216" cy="141597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E0F26-96E3-410B-B0C7-334F46D3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199491"/>
            <a:ext cx="3863216" cy="30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71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5524500 w 5524500"/>
              <a:gd name="connsiteY4" fmla="*/ 1187539 h 6858000"/>
              <a:gd name="connsiteX5" fmla="*/ 5524500 w 5524500"/>
              <a:gd name="connsiteY5" fmla="*/ 6858000 h 6858000"/>
              <a:gd name="connsiteX6" fmla="*/ 0 w 5524500"/>
              <a:gd name="connsiteY6" fmla="*/ 6858000 h 6858000"/>
              <a:gd name="connsiteX7" fmla="*/ 0 w 5524500"/>
              <a:gd name="connsiteY7" fmla="*/ 0 h 6858000"/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5524500 w 5524500"/>
              <a:gd name="connsiteY3" fmla="*/ 1187539 h 6858000"/>
              <a:gd name="connsiteX4" fmla="*/ 5524500 w 5524500"/>
              <a:gd name="connsiteY4" fmla="*/ 6858000 h 6858000"/>
              <a:gd name="connsiteX5" fmla="*/ 0 w 5524500"/>
              <a:gd name="connsiteY5" fmla="*/ 6858000 h 6858000"/>
              <a:gd name="connsiteX6" fmla="*/ 0 w 5524500"/>
              <a:gd name="connsiteY6" fmla="*/ 0 h 6858000"/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1187539 h 6858000"/>
              <a:gd name="connsiteX3" fmla="*/ 5524500 w 5524500"/>
              <a:gd name="connsiteY3" fmla="*/ 6858000 h 6858000"/>
              <a:gd name="connsiteX4" fmla="*/ 0 w 5524500"/>
              <a:gd name="connsiteY4" fmla="*/ 6858000 h 6858000"/>
              <a:gd name="connsiteX5" fmla="*/ 0 w 5524500"/>
              <a:gd name="connsiteY5" fmla="*/ 0 h 6858000"/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6858000 h 6858000"/>
              <a:gd name="connsiteX3" fmla="*/ 0 w 5524500"/>
              <a:gd name="connsiteY3" fmla="*/ 6858000 h 6858000"/>
              <a:gd name="connsiteX4" fmla="*/ 0 w 55245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592" y="1890876"/>
            <a:ext cx="5387215" cy="40844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57CAC0-4D54-4AA2-976B-5CCE01ADF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891" y="312152"/>
            <a:ext cx="1272733" cy="1378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D430E6-E419-4A82-8E8E-5AAB779C6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93" y="6455619"/>
            <a:ext cx="1938388" cy="3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4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892" y="1774190"/>
            <a:ext cx="2813284" cy="4518491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0 w 2205037"/>
              <a:gd name="connsiteY6" fmla="*/ 3905289 h 4989627"/>
              <a:gd name="connsiteX7" fmla="*/ 0 w 2205037"/>
              <a:gd name="connsiteY7" fmla="*/ 0 h 4989627"/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0 w 2205037"/>
              <a:gd name="connsiteY5" fmla="*/ 3905289 h 4989627"/>
              <a:gd name="connsiteX6" fmla="*/ 0 w 2205037"/>
              <a:gd name="connsiteY6" fmla="*/ 0 h 4989627"/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0 w 2205037"/>
              <a:gd name="connsiteY5" fmla="*/ 0 h 4989627"/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0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buClr>
                <a:srgbClr val="00A7E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9185" y="2945525"/>
            <a:ext cx="294549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5FFB748F-E999-9A4B-B9D8-B6E1C2AE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5688" y="2005013"/>
            <a:ext cx="4510087" cy="4027487"/>
          </a:xfrm>
        </p:spPr>
        <p:txBody>
          <a:bodyPr/>
          <a:lstStyle>
            <a:lvl1pPr>
              <a:buClr>
                <a:srgbClr val="00A7E1"/>
              </a:buClr>
              <a:defRPr/>
            </a:lvl1pPr>
            <a:lvl2pPr>
              <a:buClr>
                <a:srgbClr val="00A7E1"/>
              </a:buClr>
              <a:defRPr/>
            </a:lvl2pPr>
            <a:lvl3pPr>
              <a:buClr>
                <a:srgbClr val="00A7E1"/>
              </a:buClr>
              <a:defRPr/>
            </a:lvl3pPr>
            <a:lvl4pPr>
              <a:buClr>
                <a:srgbClr val="00A7E1"/>
              </a:buClr>
              <a:defRPr/>
            </a:lvl4pPr>
            <a:lvl5pPr>
              <a:buClr>
                <a:srgbClr val="00A7E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6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9D39-CD40-4C73-A15E-7A69BA241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23C38-C25E-48AA-894A-0CC74D382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47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8502-E365-401D-98EC-0892F2AA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9009-61F3-4849-98F0-A8B0CAD4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3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3866-2C51-4A04-9378-65883722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421A-ECC4-41E6-AB07-F96D407F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20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359E-4A79-4517-ADB1-680ADE34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E0B8-FCB2-4471-805E-EC25A6FF2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2362-BF1B-4B80-91FF-384C7BC4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25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A8A3-0AB5-428A-AD1A-D8F50AB1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06" y="365125"/>
            <a:ext cx="94888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AE35-1580-4156-B467-4229BD07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711-B255-4630-B24B-FD4D468E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82555-0959-4473-97D4-DAD92BDA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E9D76-01EE-481F-B22C-BD976EE6F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98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98FF-3966-4061-92C0-8F5EB0B4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72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24CD-AA0E-47FD-B418-FAD96443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78" y="457200"/>
            <a:ext cx="9352934" cy="1428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A06B-8969-4307-B7A2-32159A34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EEF7C-6919-43F6-917D-42F03F3B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64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0E078-F991-4B78-A24C-C010C345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080" y="365125"/>
            <a:ext cx="949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32A3F-5732-4E8D-81B8-32B520F99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FF9DB-AC1C-414C-B0EB-87CBD640DDE3}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rgbClr val="0A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AF8F7-8C88-4EB0-B351-5D1BAC01635F}"/>
              </a:ext>
            </a:extLst>
          </p:cNvPr>
          <p:cNvSpPr/>
          <p:nvPr userDrawn="1"/>
        </p:nvSpPr>
        <p:spPr>
          <a:xfrm>
            <a:off x="-1" y="6341313"/>
            <a:ext cx="12192000" cy="516687"/>
          </a:xfrm>
          <a:prstGeom prst="rect">
            <a:avLst/>
          </a:prstGeom>
          <a:solidFill>
            <a:srgbClr val="0A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9696B6-E09C-4429-8553-63BD6454F96D}"/>
              </a:ext>
            </a:extLst>
          </p:cNvPr>
          <p:cNvSpPr txBox="1"/>
          <p:nvPr userDrawn="1"/>
        </p:nvSpPr>
        <p:spPr>
          <a:xfrm>
            <a:off x="364890" y="4464173"/>
            <a:ext cx="474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1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Office of the President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A93CB4-E80E-44E2-9599-E22E29996A3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1" y="6455619"/>
            <a:ext cx="1938392" cy="3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0BC0-1D8D-4083-A83A-07BCAB2FA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Cover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82629-8EF3-4E1E-BD54-4C2A4268D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0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A80FEC5-679A-4E16-A1B6-2D387A4CDA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90056-8008-4494-9BF6-4CEE686F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4095-EF51-4436-9551-F329274C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23" descr="A group of people sitting at a table discussing plans">
            <a:extLst>
              <a:ext uri="{FF2B5EF4-FFF2-40B4-BE49-F238E27FC236}">
                <a16:creationId xmlns:a16="http://schemas.microsoft.com/office/drawing/2014/main" id="{5CD90D54-4537-4271-9477-798729172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0 w 7010400"/>
              <a:gd name="connsiteY6" fmla="*/ 2239395 h 6858000"/>
              <a:gd name="connsiteX7" fmla="*/ 0 w 7010400"/>
              <a:gd name="connsiteY7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0 w 7010400"/>
              <a:gd name="connsiteY5" fmla="*/ 2239395 h 6858000"/>
              <a:gd name="connsiteX6" fmla="*/ 0 w 7010400"/>
              <a:gd name="connsiteY6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239395 h 6858000"/>
              <a:gd name="connsiteX5" fmla="*/ 0 w 7010400"/>
              <a:gd name="connsiteY5" fmla="*/ 0 h 6858000"/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41781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Man in yellow shirt on yellow background dancing">
            <a:extLst>
              <a:ext uri="{FF2B5EF4-FFF2-40B4-BE49-F238E27FC236}">
                <a16:creationId xmlns:a16="http://schemas.microsoft.com/office/drawing/2014/main" id="{573DFC54-6D4A-B948-86BA-78304B27D5C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Man in yellow shirt on blue background dancing">
            <a:extLst>
              <a:ext uri="{FF2B5EF4-FFF2-40B4-BE49-F238E27FC236}">
                <a16:creationId xmlns:a16="http://schemas.microsoft.com/office/drawing/2014/main" id="{51EE8D99-7CB8-DB40-A850-59D907D2978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Content Placeholder 4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Insert Name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elit, sed do eiusmod tempor incididunt ut labore et dolore magna aliqua.</a:t>
            </a:r>
            <a:endParaRPr lang="id-ID" dirty="0"/>
          </a:p>
        </p:txBody>
      </p:sp>
      <p:sp>
        <p:nvSpPr>
          <p:cNvPr id="51" name="Content Placeholder 50"/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r>
              <a:rPr lang="en-US" dirty="0"/>
              <a:t>Insert Name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elit, sed do eiusmod tempor incididunt ut labore et dolore magna aliqua.</a:t>
            </a:r>
            <a:endParaRPr lang="id-ID" dirty="0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44"/>
          </p:nvPr>
        </p:nvSpPr>
        <p:spPr/>
        <p:txBody>
          <a:bodyPr/>
          <a:lstStyle/>
          <a:p>
            <a:r>
              <a:rPr lang="en-US" dirty="0"/>
              <a:t>Insert Name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elit, sed do eiusmod tempor incididunt ut labore et dolore magna aliqua.</a:t>
            </a:r>
            <a:endParaRPr lang="id-ID" dirty="0"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A1393A7A-A21F-744F-8224-3E39DD33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610" y="702156"/>
            <a:ext cx="9094589" cy="740156"/>
          </a:xfrm>
        </p:spPr>
        <p:txBody>
          <a:bodyPr/>
          <a:lstStyle/>
          <a:p>
            <a:r>
              <a:rPr lang="en-US" dirty="0"/>
              <a:t>Our team</a:t>
            </a:r>
          </a:p>
        </p:txBody>
      </p:sp>
      <p:pic>
        <p:nvPicPr>
          <p:cNvPr id="9" name="Picture Placeholder 8" descr="Woman in a red outfit on red background smiling off camear ">
            <a:extLst>
              <a:ext uri="{FF2B5EF4-FFF2-40B4-BE49-F238E27FC236}">
                <a16:creationId xmlns:a16="http://schemas.microsoft.com/office/drawing/2014/main" id="{0F940895-2182-C742-9FCE-7C445A0EBA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9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BF800B-2D91-A844-B4B2-97273E94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2155"/>
            <a:ext cx="4321358" cy="1016475"/>
          </a:xfrm>
        </p:spPr>
        <p:txBody>
          <a:bodyPr>
            <a:normAutofit fontScale="90000"/>
          </a:bodyPr>
          <a:lstStyle/>
          <a:p>
            <a:r>
              <a:rPr lang="en-US" dirty="0"/>
              <a:t>Our products /services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465F5-4312-2541-8368-01B99B3E96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Lorem ipsum lorem ipsum lorem ipsum lorem ipsum lorem ipsum lorem ipsum lorem ipsum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Lorem ipsum lorem ipsum lorem ipsum lorem ipsum lorem ipsum lorem ipsum lorem ipsum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Lorem ipsum lorem ipsum lorem ipsum lorem ipsum lorem ipsum lorem ipsum lorem ipsum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Lorem ipsum lorem ipsum lorem ipsum lorem ipsum lorem ipsum lorem ipsum lorem ipsum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Placeholder 7" descr="Woman standing in front of a window on tablet">
            <a:extLst>
              <a:ext uri="{FF2B5EF4-FFF2-40B4-BE49-F238E27FC236}">
                <a16:creationId xmlns:a16="http://schemas.microsoft.com/office/drawing/2014/main" id="{B5333156-CA53-A443-B907-19368CEE0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6" t="14371" r="736" b="7929"/>
          <a:stretch/>
        </p:blipFill>
        <p:spPr>
          <a:xfrm>
            <a:off x="546100" y="1817782"/>
            <a:ext cx="4743450" cy="4519517"/>
          </a:xfrm>
        </p:spPr>
      </p:pic>
    </p:spTree>
    <p:extLst>
      <p:ext uri="{BB962C8B-B14F-4D97-AF65-F5344CB8AC3E}">
        <p14:creationId xmlns:p14="http://schemas.microsoft.com/office/powerpoint/2010/main" val="205885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pic>
        <p:nvPicPr>
          <p:cNvPr id="13" name="Picture Placeholder 12" descr="A close up of a video camera lens">
            <a:extLst>
              <a:ext uri="{FF2B5EF4-FFF2-40B4-BE49-F238E27FC236}">
                <a16:creationId xmlns:a16="http://schemas.microsoft.com/office/drawing/2014/main" id="{FB3C2664-FD7C-A24C-B9C5-841F2E8E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0713"/>
            <a:ext cx="12192000" cy="4084637"/>
          </a:xfrm>
        </p:spPr>
      </p:pic>
    </p:spTree>
    <p:extLst>
      <p:ext uri="{BB962C8B-B14F-4D97-AF65-F5344CB8AC3E}">
        <p14:creationId xmlns:p14="http://schemas.microsoft.com/office/powerpoint/2010/main" val="278809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oman sitting at a table in front of a computer working late into the night">
            <a:extLst>
              <a:ext uri="{FF2B5EF4-FFF2-40B4-BE49-F238E27FC236}">
                <a16:creationId xmlns:a16="http://schemas.microsoft.com/office/drawing/2014/main" id="{AF4DEF81-F1BD-A944-954B-12098682A6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245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9AA2-97D6-4693-9E8A-BEBB49A5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</a:t>
            </a:r>
          </a:p>
          <a:p>
            <a:r>
              <a:rPr lang="en-US" dirty="0"/>
              <a:t>Second</a:t>
            </a:r>
          </a:p>
          <a:p>
            <a:r>
              <a:rPr lang="en-US" dirty="0"/>
              <a:t>Third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8130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Group of people at a meeting">
            <a:extLst>
              <a:ext uri="{FF2B5EF4-FFF2-40B4-BE49-F238E27FC236}">
                <a16:creationId xmlns:a16="http://schemas.microsoft.com/office/drawing/2014/main" id="{796C1EC2-BD9F-AF46-8E97-9C93189398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10316" r="500" b="262"/>
          <a:stretch/>
        </p:blipFill>
        <p:spPr>
          <a:xfrm>
            <a:off x="973138" y="1795749"/>
            <a:ext cx="2205037" cy="44618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E67FFD-EEBA-0F43-9CCE-29C86061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51" y="2945526"/>
            <a:ext cx="2945494" cy="1119698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graphicFrame>
        <p:nvGraphicFramePr>
          <p:cNvPr id="8" name="Content Placeholder 2" descr="SmartArt Placeholder - Contact List">
            <a:extLst>
              <a:ext uri="{FF2B5EF4-FFF2-40B4-BE49-F238E27FC236}">
                <a16:creationId xmlns:a16="http://schemas.microsoft.com/office/drawing/2014/main" id="{0188F943-8FD7-DF4B-B294-76C5998AC60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405688" y="2005013"/>
          <a:ext cx="4510087" cy="402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15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0930-CB0C-446E-906F-1BAE6BDD1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Cover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F8BE-358C-4C09-A835-041B8B420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1944-5E81-4C89-8C54-2904E4F2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72A7-D4F1-4CE5-AF5E-3E907AF4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7F64-121A-4D38-B334-6D37F101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88434-F390-4D55-A00C-0D578D6D7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6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23C7-6600-4961-BB88-EF52F4AA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8503-0C63-4A05-8CBB-98CE0C010E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1DFA9-7878-42AB-8AAC-6D9AEF0C06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8D25-7364-4B31-AF57-F990789D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E8EF-FDA4-4613-A763-6EDB9659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64C9-69B7-4E04-9F79-19BC840CE2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D1222-4ED4-4714-A9C7-EF4DA442F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736D5-3A80-4C09-971D-971F164A57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89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9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3A7D-AE08-4DCA-827D-E258E0E2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8402-862C-4BCD-909C-312947E8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4B3C8-B0D5-4299-8F9F-470D20D50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7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A111-2D45-4030-8128-12D53E17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096A3-88B7-42C9-8112-FEE5815EB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20FA-B3D2-4178-96FD-7D4A46AC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71EF0609-70CE-428E-B69A-D29F3932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20239" b="3051"/>
          <a:stretch/>
        </p:blipFill>
        <p:spPr>
          <a:xfrm>
            <a:off x="5183188" y="2049463"/>
            <a:ext cx="6172200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678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Office Theme</vt:lpstr>
      <vt:lpstr>Presentation Cover Title</vt:lpstr>
      <vt:lpstr>Presentation Cover Title</vt:lpstr>
      <vt:lpstr>Page Title</vt:lpstr>
      <vt:lpstr>Page Title</vt:lpstr>
      <vt:lpstr>Page Title</vt:lpstr>
      <vt:lpstr>Page Title</vt:lpstr>
      <vt:lpstr>PowerPoint Presentation</vt:lpstr>
      <vt:lpstr>Page Title</vt:lpstr>
      <vt:lpstr>Page Title</vt:lpstr>
      <vt:lpstr>Customer Case Study</vt:lpstr>
      <vt:lpstr>Our team</vt:lpstr>
      <vt:lpstr>Our products /services</vt:lpstr>
      <vt:lpstr>Video slide</vt:lpstr>
      <vt:lpstr>Next steps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McKown, Cindy S.</dc:creator>
  <cp:lastModifiedBy>Brunetta, Stephanie</cp:lastModifiedBy>
  <cp:revision>27</cp:revision>
  <dcterms:created xsi:type="dcterms:W3CDTF">2022-08-08T22:20:12Z</dcterms:created>
  <dcterms:modified xsi:type="dcterms:W3CDTF">2024-09-03T18:14:35Z</dcterms:modified>
</cp:coreProperties>
</file>